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7559675" cx="10080625"/>
  <p:notesSz cx="7559675" cy="106918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Comforta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6" roundtripDataSignature="AMtx7mjDskacTa7LzW8FfLfN8HiWy1eP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Comfortaa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customschemas.google.com/relationships/presentationmetadata" Target="metadata"/><Relationship Id="rId25" Type="http://schemas.openxmlformats.org/officeDocument/2006/relationships/font" Target="fonts/Comforta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1" name="Google Shape;61;p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82e741db9_0_24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782e741db9_0_24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82e741db9_0_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782e741db9_0_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9" name="Google Shape;69;p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p3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551478b52_0_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8551478b52_0_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82e741db9_0_39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782e741db9_0_39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82e741db9_0_55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782e741db9_0_55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82e741db9_0_71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782e741db9_0_71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82e741db9_0_87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782e741db9_0_87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82e741db9_0_103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782e741db9_0_103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"/>
          <p:cNvSpPr txBox="1"/>
          <p:nvPr>
            <p:ph idx="1" type="body"/>
          </p:nvPr>
        </p:nvSpPr>
        <p:spPr>
          <a:xfrm>
            <a:off x="1980000" y="1769040"/>
            <a:ext cx="777570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" type="body"/>
          </p:nvPr>
        </p:nvSpPr>
        <p:spPr>
          <a:xfrm>
            <a:off x="1980000" y="1769040"/>
            <a:ext cx="77757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2" type="body"/>
          </p:nvPr>
        </p:nvSpPr>
        <p:spPr>
          <a:xfrm>
            <a:off x="1980000" y="4059360"/>
            <a:ext cx="77757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" type="body"/>
          </p:nvPr>
        </p:nvSpPr>
        <p:spPr>
          <a:xfrm>
            <a:off x="1980000" y="176904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2" type="body"/>
          </p:nvPr>
        </p:nvSpPr>
        <p:spPr>
          <a:xfrm>
            <a:off x="5964480" y="176904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3" type="body"/>
          </p:nvPr>
        </p:nvSpPr>
        <p:spPr>
          <a:xfrm>
            <a:off x="1980000" y="405936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idx="4" type="body"/>
          </p:nvPr>
        </p:nvSpPr>
        <p:spPr>
          <a:xfrm>
            <a:off x="5964480" y="405936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" type="body"/>
          </p:nvPr>
        </p:nvSpPr>
        <p:spPr>
          <a:xfrm>
            <a:off x="1980000" y="1769040"/>
            <a:ext cx="25035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2" type="body"/>
          </p:nvPr>
        </p:nvSpPr>
        <p:spPr>
          <a:xfrm>
            <a:off x="4609080" y="1769040"/>
            <a:ext cx="25035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3" type="body"/>
          </p:nvPr>
        </p:nvSpPr>
        <p:spPr>
          <a:xfrm>
            <a:off x="7238160" y="1769040"/>
            <a:ext cx="25035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4" type="body"/>
          </p:nvPr>
        </p:nvSpPr>
        <p:spPr>
          <a:xfrm>
            <a:off x="1980000" y="4059360"/>
            <a:ext cx="25035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6"/>
          <p:cNvSpPr txBox="1"/>
          <p:nvPr>
            <p:ph idx="5" type="body"/>
          </p:nvPr>
        </p:nvSpPr>
        <p:spPr>
          <a:xfrm>
            <a:off x="4609080" y="4059360"/>
            <a:ext cx="25035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6"/>
          <p:cNvSpPr txBox="1"/>
          <p:nvPr>
            <p:ph idx="6" type="body"/>
          </p:nvPr>
        </p:nvSpPr>
        <p:spPr>
          <a:xfrm>
            <a:off x="7238160" y="4059360"/>
            <a:ext cx="25035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980000" y="1769040"/>
            <a:ext cx="777570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" type="body"/>
          </p:nvPr>
        </p:nvSpPr>
        <p:spPr>
          <a:xfrm>
            <a:off x="1980000" y="1769040"/>
            <a:ext cx="379440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2" type="body"/>
          </p:nvPr>
        </p:nvSpPr>
        <p:spPr>
          <a:xfrm>
            <a:off x="5964480" y="1769040"/>
            <a:ext cx="379440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9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 txBox="1"/>
          <p:nvPr>
            <p:ph idx="1" type="subTitle"/>
          </p:nvPr>
        </p:nvSpPr>
        <p:spPr>
          <a:xfrm>
            <a:off x="3636000" y="301320"/>
            <a:ext cx="6155700" cy="585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" type="body"/>
          </p:nvPr>
        </p:nvSpPr>
        <p:spPr>
          <a:xfrm>
            <a:off x="1980000" y="176904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2" type="body"/>
          </p:nvPr>
        </p:nvSpPr>
        <p:spPr>
          <a:xfrm>
            <a:off x="5964480" y="1769040"/>
            <a:ext cx="379440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1"/>
          <p:cNvSpPr txBox="1"/>
          <p:nvPr>
            <p:ph idx="3" type="body"/>
          </p:nvPr>
        </p:nvSpPr>
        <p:spPr>
          <a:xfrm>
            <a:off x="1980000" y="405936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" type="body"/>
          </p:nvPr>
        </p:nvSpPr>
        <p:spPr>
          <a:xfrm>
            <a:off x="1980000" y="1769040"/>
            <a:ext cx="379440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2" type="body"/>
          </p:nvPr>
        </p:nvSpPr>
        <p:spPr>
          <a:xfrm>
            <a:off x="5964480" y="176904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3" type="body"/>
          </p:nvPr>
        </p:nvSpPr>
        <p:spPr>
          <a:xfrm>
            <a:off x="5964480" y="405936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" type="body"/>
          </p:nvPr>
        </p:nvSpPr>
        <p:spPr>
          <a:xfrm>
            <a:off x="1980000" y="176904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5964480" y="1769040"/>
            <a:ext cx="37944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3" type="body"/>
          </p:nvPr>
        </p:nvSpPr>
        <p:spPr>
          <a:xfrm>
            <a:off x="1980000" y="4059360"/>
            <a:ext cx="77757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1980000" y="1769040"/>
            <a:ext cx="777570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0" type="dt"/>
          </p:nvPr>
        </p:nvSpPr>
        <p:spPr>
          <a:xfrm>
            <a:off x="1764000" y="6095160"/>
            <a:ext cx="23484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4"/>
          <p:cNvSpPr txBox="1"/>
          <p:nvPr>
            <p:ph idx="11" type="ftr"/>
          </p:nvPr>
        </p:nvSpPr>
        <p:spPr>
          <a:xfrm>
            <a:off x="4203360" y="6707160"/>
            <a:ext cx="31950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4"/>
          <p:cNvSpPr txBox="1"/>
          <p:nvPr>
            <p:ph idx="12" type="sldNum"/>
          </p:nvPr>
        </p:nvSpPr>
        <p:spPr>
          <a:xfrm>
            <a:off x="7515360" y="6707160"/>
            <a:ext cx="23484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 txBox="1"/>
          <p:nvPr/>
        </p:nvSpPr>
        <p:spPr>
          <a:xfrm>
            <a:off x="3636000" y="346320"/>
            <a:ext cx="6155640" cy="117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t/>
            </a:r>
            <a:endParaRPr b="1" i="1" sz="4400" u="none" cap="none" strike="noStrike">
              <a:solidFill>
                <a:srgbClr val="8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"/>
          <p:cNvSpPr txBox="1"/>
          <p:nvPr/>
        </p:nvSpPr>
        <p:spPr>
          <a:xfrm>
            <a:off x="1980000" y="1769040"/>
            <a:ext cx="7775640" cy="372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2880" y="360"/>
            <a:ext cx="10257120" cy="767232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"/>
          <p:cNvSpPr txBox="1"/>
          <p:nvPr/>
        </p:nvSpPr>
        <p:spPr>
          <a:xfrm>
            <a:off x="3060000" y="5220000"/>
            <a:ext cx="4320000" cy="459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en-US" sz="2600" u="none" cap="none" strike="noStrike">
                <a:solidFill>
                  <a:srgbClr val="D9D9D9"/>
                </a:solidFill>
                <a:latin typeface="Comfortaa"/>
                <a:ea typeface="Comfortaa"/>
                <a:cs typeface="Comfortaa"/>
                <a:sym typeface="Comfortaa"/>
              </a:rPr>
              <a:t>Overview &amp; White Paper</a:t>
            </a:r>
            <a:endParaRPr b="0" i="0" sz="2600" u="none" cap="none" strike="noStrike">
              <a:solidFill>
                <a:srgbClr val="D9D9D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82e741db9_0_24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212" name="Google Shape;212;g782e741db9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0080621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782e741db9_0_24"/>
          <p:cNvPicPr preferRelativeResize="0"/>
          <p:nvPr/>
        </p:nvPicPr>
        <p:blipFill rotWithShape="1">
          <a:blip r:embed="rId4">
            <a:alphaModFix amt="18000"/>
          </a:blip>
          <a:srcRect b="0" l="0" r="0" t="0"/>
          <a:stretch/>
        </p:blipFill>
        <p:spPr>
          <a:xfrm>
            <a:off x="0" y="0"/>
            <a:ext cx="10080621" cy="755967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g782e741db9_0_24"/>
          <p:cNvSpPr txBox="1"/>
          <p:nvPr/>
        </p:nvSpPr>
        <p:spPr>
          <a:xfrm>
            <a:off x="445125" y="277275"/>
            <a:ext cx="5415300" cy="7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-US" sz="2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RedStone Long Term Goals</a:t>
            </a:r>
            <a:endParaRPr b="0" i="0" sz="27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g782e741db9_0_24"/>
          <p:cNvSpPr txBox="1"/>
          <p:nvPr/>
        </p:nvSpPr>
        <p:spPr>
          <a:xfrm>
            <a:off x="550025" y="1286975"/>
            <a:ext cx="8355000" cy="61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Main anonymous network.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Easier to use and buy anonymously on on internet.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More Devs.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Fix sharding.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For now :)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g782e741db9_0_0"/>
          <p:cNvPicPr preferRelativeResize="0"/>
          <p:nvPr/>
        </p:nvPicPr>
        <p:blipFill rotWithShape="1">
          <a:blip r:embed="rId3">
            <a:alphaModFix amt="79000"/>
          </a:blip>
          <a:srcRect b="0" l="0" r="0" t="0"/>
          <a:stretch/>
        </p:blipFill>
        <p:spPr>
          <a:xfrm>
            <a:off x="0" y="-59750"/>
            <a:ext cx="10080621" cy="7559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/>
          <p:nvPr/>
        </p:nvSpPr>
        <p:spPr>
          <a:xfrm>
            <a:off x="3636000" y="301320"/>
            <a:ext cx="6155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t/>
            </a:r>
            <a:endParaRPr b="1" i="1" sz="4400" u="none" cap="none" strike="noStrike">
              <a:solidFill>
                <a:srgbClr val="8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 txBox="1"/>
          <p:nvPr/>
        </p:nvSpPr>
        <p:spPr>
          <a:xfrm>
            <a:off x="1980000" y="1769040"/>
            <a:ext cx="777564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2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0" y="0"/>
            <a:ext cx="10240920" cy="75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"/>
          <p:cNvSpPr/>
          <p:nvPr/>
        </p:nvSpPr>
        <p:spPr>
          <a:xfrm>
            <a:off x="180000" y="179837"/>
            <a:ext cx="9720000" cy="7200000"/>
          </a:xfrm>
          <a:prstGeom prst="rect">
            <a:avLst/>
          </a:prstGeom>
          <a:solidFill>
            <a:srgbClr val="000000">
              <a:alpha val="80000"/>
            </a:srgbClr>
          </a:solidFill>
          <a:ln cap="flat" cmpd="sng" w="9525">
            <a:solidFill>
              <a:srgbClr val="000000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"/>
          <p:cNvSpPr/>
          <p:nvPr/>
        </p:nvSpPr>
        <p:spPr>
          <a:xfrm>
            <a:off x="1080000" y="4680000"/>
            <a:ext cx="4140000" cy="1620000"/>
          </a:xfrm>
          <a:prstGeom prst="rect">
            <a:avLst/>
          </a:prstGeom>
          <a:solidFill>
            <a:srgbClr val="F10D0C">
              <a:alpha val="80000"/>
            </a:srgbClr>
          </a:solidFill>
          <a:ln cap="flat" cmpd="sng" w="9525">
            <a:solidFill>
              <a:srgbClr val="FFFFFF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1080000" y="4680000"/>
            <a:ext cx="4140000" cy="1620000"/>
          </a:xfrm>
          <a:prstGeom prst="rect">
            <a:avLst/>
          </a:prstGeom>
          <a:solidFill>
            <a:srgbClr val="F10D0C">
              <a:alpha val="80000"/>
            </a:srgbClr>
          </a:solidFill>
          <a:ln cap="flat" cmpd="sng" w="9525">
            <a:solidFill>
              <a:srgbClr val="FFFFFF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"/>
          <p:cNvSpPr/>
          <p:nvPr/>
        </p:nvSpPr>
        <p:spPr>
          <a:xfrm>
            <a:off x="1080000" y="4680000"/>
            <a:ext cx="4140000" cy="1620000"/>
          </a:xfrm>
          <a:prstGeom prst="rect">
            <a:avLst/>
          </a:prstGeom>
          <a:solidFill>
            <a:srgbClr val="F10D0C">
              <a:alpha val="80000"/>
            </a:srgbClr>
          </a:solidFill>
          <a:ln cap="flat" cmpd="sng" w="9525">
            <a:solidFill>
              <a:srgbClr val="FFFFFF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"/>
          <p:cNvSpPr/>
          <p:nvPr/>
        </p:nvSpPr>
        <p:spPr>
          <a:xfrm>
            <a:off x="1080000" y="4680000"/>
            <a:ext cx="4140000" cy="1620000"/>
          </a:xfrm>
          <a:prstGeom prst="rect">
            <a:avLst/>
          </a:prstGeom>
          <a:solidFill>
            <a:srgbClr val="F10D0C">
              <a:alpha val="80000"/>
            </a:srgbClr>
          </a:solidFill>
          <a:ln cap="flat" cmpd="sng" w="9525">
            <a:solidFill>
              <a:srgbClr val="FFFFFF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"/>
          <p:cNvSpPr/>
          <p:nvPr/>
        </p:nvSpPr>
        <p:spPr>
          <a:xfrm>
            <a:off x="1080000" y="4680000"/>
            <a:ext cx="4140000" cy="1620000"/>
          </a:xfrm>
          <a:prstGeom prst="rect">
            <a:avLst/>
          </a:prstGeom>
          <a:solidFill>
            <a:srgbClr val="F10D0C">
              <a:alpha val="80000"/>
            </a:srgbClr>
          </a:solidFill>
          <a:ln cap="flat" cmpd="sng" w="9525">
            <a:solidFill>
              <a:srgbClr val="FFFFFF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"/>
          <p:cNvSpPr/>
          <p:nvPr/>
        </p:nvSpPr>
        <p:spPr>
          <a:xfrm>
            <a:off x="1080000" y="4680000"/>
            <a:ext cx="4140000" cy="1620000"/>
          </a:xfrm>
          <a:prstGeom prst="rect">
            <a:avLst/>
          </a:prstGeom>
          <a:solidFill>
            <a:srgbClr val="F10D0C">
              <a:alpha val="80000"/>
            </a:srgbClr>
          </a:solidFill>
          <a:ln cap="flat" cmpd="sng" w="9525">
            <a:solidFill>
              <a:srgbClr val="FFFFFF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"/>
          <p:cNvSpPr/>
          <p:nvPr/>
        </p:nvSpPr>
        <p:spPr>
          <a:xfrm>
            <a:off x="1080000" y="4680000"/>
            <a:ext cx="4140000" cy="1620000"/>
          </a:xfrm>
          <a:prstGeom prst="rect">
            <a:avLst/>
          </a:prstGeom>
          <a:solidFill>
            <a:srgbClr val="F10D0C">
              <a:alpha val="80000"/>
            </a:srgbClr>
          </a:solidFill>
          <a:ln cap="flat" cmpd="sng" w="9525">
            <a:solidFill>
              <a:srgbClr val="FFFFFF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/>
          <p:nvPr/>
        </p:nvSpPr>
        <p:spPr>
          <a:xfrm>
            <a:off x="1080000" y="4680000"/>
            <a:ext cx="4140000" cy="1620000"/>
          </a:xfrm>
          <a:prstGeom prst="rect">
            <a:avLst/>
          </a:prstGeom>
          <a:solidFill>
            <a:srgbClr val="F10D0C">
              <a:alpha val="80000"/>
            </a:srgbClr>
          </a:solidFill>
          <a:ln cap="flat" cmpd="sng" w="9525">
            <a:solidFill>
              <a:srgbClr val="FFFFFF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"/>
          <p:cNvSpPr/>
          <p:nvPr/>
        </p:nvSpPr>
        <p:spPr>
          <a:xfrm>
            <a:off x="1080000" y="4680000"/>
            <a:ext cx="4140000" cy="1620000"/>
          </a:xfrm>
          <a:prstGeom prst="rect">
            <a:avLst/>
          </a:prstGeom>
          <a:solidFill>
            <a:srgbClr val="BD1616"/>
          </a:solidFill>
          <a:ln cap="flat" cmpd="sng" w="9525">
            <a:solidFill>
              <a:srgbClr val="FFFFFF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 txBox="1"/>
          <p:nvPr/>
        </p:nvSpPr>
        <p:spPr>
          <a:xfrm>
            <a:off x="1181100" y="4860000"/>
            <a:ext cx="4140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Looking for technical details?</a:t>
            </a:r>
            <a:endParaRPr b="1" i="0" sz="1600" u="none" cap="none" strike="noStrike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" name="Google Shape;85;p2"/>
          <p:cNvSpPr txBox="1"/>
          <p:nvPr/>
        </p:nvSpPr>
        <p:spPr>
          <a:xfrm>
            <a:off x="1080000" y="5219998"/>
            <a:ext cx="3960000" cy="8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This document is the Redstone token overview and whitepaper. If you are looking for the technical white paper instead, please download it from http://red-stone.me/technical-white-paper.pdf</a:t>
            </a:r>
            <a:endParaRPr b="0" i="0" sz="1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2"/>
          <p:cNvSpPr txBox="1"/>
          <p:nvPr/>
        </p:nvSpPr>
        <p:spPr>
          <a:xfrm>
            <a:off x="771100" y="632710"/>
            <a:ext cx="41400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The purpose of this document is to explain:</a:t>
            </a:r>
            <a:endParaRPr b="1" i="0" sz="2200" u="none" cap="none" strike="noStrike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7" name="Google Shape;87;p2"/>
          <p:cNvSpPr txBox="1"/>
          <p:nvPr/>
        </p:nvSpPr>
        <p:spPr>
          <a:xfrm>
            <a:off x="990000" y="1454922"/>
            <a:ext cx="4680000" cy="18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4413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5"/>
              <a:buFont typeface="Arial"/>
              <a:buChar char="●"/>
            </a:pPr>
            <a:r>
              <a:rPr b="1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What RedStone is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13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5"/>
              <a:buFont typeface="Arial"/>
              <a:buChar char="●"/>
            </a:pPr>
            <a:r>
              <a:rPr b="1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Who is the team behind the technology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"/>
              <a:buFont typeface="Noto Sans Symbols"/>
              <a:buNone/>
            </a:pPr>
            <a:r>
              <a:t/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13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5"/>
              <a:buFont typeface="Arial"/>
              <a:buChar char="●"/>
            </a:pPr>
            <a:r>
              <a:rPr b="1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Why it is attractive to its customers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"/>
              <a:buFont typeface="Noto Sans Symbols"/>
              <a:buNone/>
            </a:pPr>
            <a:r>
              <a:t/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13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5"/>
              <a:buFont typeface="Arial"/>
              <a:buChar char="●"/>
            </a:pPr>
            <a:r>
              <a:rPr b="1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Details of current RedStone technology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"/>
              <a:buFont typeface="Noto Sans Symbols"/>
              <a:buNone/>
            </a:pPr>
            <a:r>
              <a:t/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13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5"/>
              <a:buFont typeface="Arial"/>
              <a:buChar char="●"/>
            </a:pPr>
            <a:r>
              <a:rPr b="1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Our vision for the future of RedStone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5"/>
              <a:buFont typeface="Noto Sans Symbols"/>
              <a:buNone/>
            </a:pPr>
            <a:r>
              <a:t/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132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5"/>
              <a:buFont typeface="Arial"/>
              <a:buChar char="●"/>
            </a:pPr>
            <a:r>
              <a:rPr b="1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Details of the crowdfund token sale and how to get it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/>
          <p:nvPr/>
        </p:nvSpPr>
        <p:spPr>
          <a:xfrm>
            <a:off x="3636000" y="301320"/>
            <a:ext cx="6155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t/>
            </a:r>
            <a:endParaRPr b="1" i="1" sz="4400" u="none" cap="none" strike="noStrike">
              <a:solidFill>
                <a:srgbClr val="8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"/>
          <p:cNvSpPr txBox="1"/>
          <p:nvPr/>
        </p:nvSpPr>
        <p:spPr>
          <a:xfrm>
            <a:off x="1980000" y="1769040"/>
            <a:ext cx="777564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3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0" y="0"/>
            <a:ext cx="10240920" cy="75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3"/>
          <p:cNvSpPr/>
          <p:nvPr/>
        </p:nvSpPr>
        <p:spPr>
          <a:xfrm>
            <a:off x="180000" y="180000"/>
            <a:ext cx="9720000" cy="7200000"/>
          </a:xfrm>
          <a:prstGeom prst="rect">
            <a:avLst/>
          </a:prstGeom>
          <a:solidFill>
            <a:srgbClr val="000000">
              <a:alpha val="80000"/>
            </a:srgbClr>
          </a:solidFill>
          <a:ln cap="flat" cmpd="sng" w="9525">
            <a:solidFill>
              <a:srgbClr val="000000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"/>
          <p:cNvSpPr txBox="1"/>
          <p:nvPr/>
        </p:nvSpPr>
        <p:spPr>
          <a:xfrm>
            <a:off x="785550" y="667225"/>
            <a:ext cx="32604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Table of Contents</a:t>
            </a:r>
            <a:endParaRPr b="1" i="0" sz="2100" u="none" cap="none" strike="noStrike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7" name="Google Shape;97;p3"/>
          <p:cNvSpPr txBox="1"/>
          <p:nvPr/>
        </p:nvSpPr>
        <p:spPr>
          <a:xfrm>
            <a:off x="800263" y="1140525"/>
            <a:ext cx="8480100" cy="58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 Introduction</a:t>
            </a:r>
            <a:endParaRPr b="0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 Summary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 startAt="4"/>
            </a:pPr>
            <a:r>
              <a:rPr b="0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 startAt="4"/>
            </a:pPr>
            <a:r>
              <a:rPr b="0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Development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 startAt="4"/>
            </a:pPr>
            <a:r>
              <a:rPr b="0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history of RedStone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 startAt="4"/>
            </a:pPr>
            <a:r>
              <a:rPr b="0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is RedStone?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 startAt="4"/>
            </a:pPr>
            <a:r>
              <a:rPr b="0" i="0" lang="en-US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8 Airdrop Service Overview</a:t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9 Why should someone invest in RedStone?</a:t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10 RedStone long-term goals?</a:t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11 The RedStone token sale</a:t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12 Explanation of Airdrops</a:t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51478b52_0_0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03" name="Google Shape;103;g8551478b52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0080621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8551478b52_0_0"/>
          <p:cNvPicPr preferRelativeResize="0"/>
          <p:nvPr/>
        </p:nvPicPr>
        <p:blipFill rotWithShape="1">
          <a:blip r:embed="rId4">
            <a:alphaModFix amt="18000"/>
          </a:blip>
          <a:srcRect b="0" l="0" r="0" t="0"/>
          <a:stretch/>
        </p:blipFill>
        <p:spPr>
          <a:xfrm>
            <a:off x="2216550" y="1"/>
            <a:ext cx="9745438" cy="7559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8551478b52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0000" y="568180"/>
            <a:ext cx="1065101" cy="1066343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8551478b52_0_0"/>
          <p:cNvSpPr txBox="1"/>
          <p:nvPr/>
        </p:nvSpPr>
        <p:spPr>
          <a:xfrm>
            <a:off x="342950" y="1984775"/>
            <a:ext cx="1342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▸Introduction</a:t>
            </a:r>
            <a:endParaRPr b="0" i="0" sz="12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8551478b52_0_0"/>
          <p:cNvSpPr txBox="1"/>
          <p:nvPr/>
        </p:nvSpPr>
        <p:spPr>
          <a:xfrm>
            <a:off x="342950" y="2273163"/>
            <a:ext cx="11238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8551478b52_0_0"/>
          <p:cNvSpPr txBox="1"/>
          <p:nvPr/>
        </p:nvSpPr>
        <p:spPr>
          <a:xfrm>
            <a:off x="401325" y="2743675"/>
            <a:ext cx="12552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g8551478b52_0_0"/>
          <p:cNvSpPr txBox="1"/>
          <p:nvPr/>
        </p:nvSpPr>
        <p:spPr>
          <a:xfrm>
            <a:off x="342950" y="2583125"/>
            <a:ext cx="16491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Airdrop Service Overview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8551478b52_0_0"/>
          <p:cNvSpPr txBox="1"/>
          <p:nvPr/>
        </p:nvSpPr>
        <p:spPr>
          <a:xfrm>
            <a:off x="342950" y="30502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Why should someone invest in RedStone?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g8551478b52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0012" y="627000"/>
            <a:ext cx="948675" cy="94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8551478b52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5275" y="677188"/>
            <a:ext cx="847299" cy="84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8551478b52_0_0"/>
          <p:cNvSpPr txBox="1"/>
          <p:nvPr/>
        </p:nvSpPr>
        <p:spPr>
          <a:xfrm>
            <a:off x="342950" y="35171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666666"/>
                </a:solidFill>
              </a:rPr>
              <a:t>RedStone on Exchanges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8551478b52_0_0"/>
          <p:cNvSpPr txBox="1"/>
          <p:nvPr/>
        </p:nvSpPr>
        <p:spPr>
          <a:xfrm>
            <a:off x="342950" y="3997200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Explanation of Airdrop</a:t>
            </a:r>
            <a:r>
              <a:rPr lang="en-US" sz="1200">
                <a:solidFill>
                  <a:srgbClr val="666666"/>
                </a:solidFill>
              </a:rPr>
              <a:t> (Token)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g8551478b52_0_0"/>
          <p:cNvSpPr txBox="1"/>
          <p:nvPr/>
        </p:nvSpPr>
        <p:spPr>
          <a:xfrm>
            <a:off x="3443675" y="990350"/>
            <a:ext cx="75993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8551478b52_0_0"/>
          <p:cNvSpPr txBox="1"/>
          <p:nvPr/>
        </p:nvSpPr>
        <p:spPr>
          <a:xfrm>
            <a:off x="2308025" y="49925"/>
            <a:ext cx="7677000" cy="73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RedStone is </a:t>
            </a:r>
            <a:r>
              <a:rPr lang="en-US" sz="1800"/>
              <a:t>anonymous coin that is build on the Avrio Network blockchain.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Idea of RedStone: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RedStone is </a:t>
            </a:r>
            <a:r>
              <a:rPr lang="en-US" sz="1800">
                <a:solidFill>
                  <a:schemeClr val="dk1"/>
                </a:solidFill>
              </a:rPr>
              <a:t>anonymous coin that we are working on to improve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anonymous on internet.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RedStone is a coin that have 50 million max supply, 2.5 coins per block every block each hour of mining 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82e741db9_0_39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22" name="Google Shape;122;g782e741db9_0_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0080621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782e741db9_0_39"/>
          <p:cNvPicPr preferRelativeResize="0"/>
          <p:nvPr/>
        </p:nvPicPr>
        <p:blipFill rotWithShape="1">
          <a:blip r:embed="rId4">
            <a:alphaModFix amt="18000"/>
          </a:blip>
          <a:srcRect b="0" l="0" r="0" t="0"/>
          <a:stretch/>
        </p:blipFill>
        <p:spPr>
          <a:xfrm>
            <a:off x="2216550" y="1"/>
            <a:ext cx="9745435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782e741db9_0_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0000" y="568180"/>
            <a:ext cx="1065101" cy="106634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782e741db9_0_39"/>
          <p:cNvSpPr txBox="1"/>
          <p:nvPr/>
        </p:nvSpPr>
        <p:spPr>
          <a:xfrm>
            <a:off x="342950" y="1984775"/>
            <a:ext cx="1342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g782e741db9_0_39"/>
          <p:cNvSpPr txBox="1"/>
          <p:nvPr/>
        </p:nvSpPr>
        <p:spPr>
          <a:xfrm>
            <a:off x="342950" y="2273163"/>
            <a:ext cx="11238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▸Summary</a:t>
            </a:r>
            <a:endParaRPr b="0" i="0" sz="12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782e741db9_0_39"/>
          <p:cNvSpPr txBox="1"/>
          <p:nvPr/>
        </p:nvSpPr>
        <p:spPr>
          <a:xfrm>
            <a:off x="401325" y="2743675"/>
            <a:ext cx="12552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782e741db9_0_39"/>
          <p:cNvSpPr txBox="1"/>
          <p:nvPr/>
        </p:nvSpPr>
        <p:spPr>
          <a:xfrm>
            <a:off x="342950" y="2583125"/>
            <a:ext cx="16491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Airdrop Service Overview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782e741db9_0_39"/>
          <p:cNvSpPr txBox="1"/>
          <p:nvPr/>
        </p:nvSpPr>
        <p:spPr>
          <a:xfrm>
            <a:off x="342950" y="30502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Why should someone invest in RedStone?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g782e741db9_0_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0012" y="627000"/>
            <a:ext cx="948675" cy="94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782e741db9_0_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5275" y="677188"/>
            <a:ext cx="847299" cy="84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782e741db9_0_39"/>
          <p:cNvSpPr txBox="1"/>
          <p:nvPr/>
        </p:nvSpPr>
        <p:spPr>
          <a:xfrm>
            <a:off x="342950" y="35171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666666"/>
                </a:solidFill>
              </a:rPr>
              <a:t>RedStone on Exchanges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782e741db9_0_39"/>
          <p:cNvSpPr txBox="1"/>
          <p:nvPr/>
        </p:nvSpPr>
        <p:spPr>
          <a:xfrm>
            <a:off x="342950" y="3997200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Explanation of Airdrop</a:t>
            </a:r>
            <a:r>
              <a:rPr lang="en-US" sz="1200">
                <a:solidFill>
                  <a:srgbClr val="666666"/>
                </a:solidFill>
              </a:rPr>
              <a:t> (Token)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782e741db9_0_39"/>
          <p:cNvSpPr txBox="1"/>
          <p:nvPr/>
        </p:nvSpPr>
        <p:spPr>
          <a:xfrm>
            <a:off x="2217300" y="73625"/>
            <a:ext cx="8993100" cy="74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This Coin is made by RedStone Devs there are Toni.Dev and Leo Cornelius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RedStone Manager is The Don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RedStone Discord OWNERS:Schweins,Rioda, and Dajo1911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RedStone Discord ADMINS:PUIP and Set Animals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RedStone Discord DEVELOPERS:Toni.Dev and Leo Cornelius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This coin you can mine on mobile phone and windows and Linux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82e741db9_0_55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40" name="Google Shape;140;g782e741db9_0_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0080621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782e741db9_0_55"/>
          <p:cNvPicPr preferRelativeResize="0"/>
          <p:nvPr/>
        </p:nvPicPr>
        <p:blipFill rotWithShape="1">
          <a:blip r:embed="rId4">
            <a:alphaModFix amt="18000"/>
          </a:blip>
          <a:srcRect b="0" l="0" r="0" t="0"/>
          <a:stretch/>
        </p:blipFill>
        <p:spPr>
          <a:xfrm>
            <a:off x="2216550" y="1"/>
            <a:ext cx="9745435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782e741db9_0_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0000" y="568180"/>
            <a:ext cx="1065101" cy="1066343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782e741db9_0_55"/>
          <p:cNvSpPr txBox="1"/>
          <p:nvPr/>
        </p:nvSpPr>
        <p:spPr>
          <a:xfrm>
            <a:off x="342950" y="1984775"/>
            <a:ext cx="1342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782e741db9_0_55"/>
          <p:cNvSpPr txBox="1"/>
          <p:nvPr/>
        </p:nvSpPr>
        <p:spPr>
          <a:xfrm>
            <a:off x="342950" y="2273163"/>
            <a:ext cx="11238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782e741db9_0_55"/>
          <p:cNvSpPr txBox="1"/>
          <p:nvPr/>
        </p:nvSpPr>
        <p:spPr>
          <a:xfrm>
            <a:off x="401325" y="2743675"/>
            <a:ext cx="12552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g782e741db9_0_55"/>
          <p:cNvSpPr txBox="1"/>
          <p:nvPr/>
        </p:nvSpPr>
        <p:spPr>
          <a:xfrm>
            <a:off x="342950" y="2583125"/>
            <a:ext cx="16491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▸Airdrop Service Overview</a:t>
            </a:r>
            <a:endParaRPr b="0" i="0" sz="12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782e741db9_0_55"/>
          <p:cNvSpPr txBox="1"/>
          <p:nvPr/>
        </p:nvSpPr>
        <p:spPr>
          <a:xfrm>
            <a:off x="342950" y="30502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Why should someone invest in RedStone?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g782e741db9_0_5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0012" y="627000"/>
            <a:ext cx="948675" cy="94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782e741db9_0_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5275" y="677188"/>
            <a:ext cx="847299" cy="84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782e741db9_0_55"/>
          <p:cNvSpPr txBox="1"/>
          <p:nvPr/>
        </p:nvSpPr>
        <p:spPr>
          <a:xfrm>
            <a:off x="342950" y="35171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666666"/>
                </a:solidFill>
              </a:rPr>
              <a:t>RedStone on Exchanges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782e741db9_0_55"/>
          <p:cNvSpPr txBox="1"/>
          <p:nvPr/>
        </p:nvSpPr>
        <p:spPr>
          <a:xfrm>
            <a:off x="342950" y="3997200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Explanation of Airdrop</a:t>
            </a:r>
            <a:r>
              <a:rPr lang="en-US" sz="1200">
                <a:solidFill>
                  <a:srgbClr val="666666"/>
                </a:solidFill>
              </a:rPr>
              <a:t> (Token)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782e741db9_0_55"/>
          <p:cNvSpPr txBox="1"/>
          <p:nvPr/>
        </p:nvSpPr>
        <p:spPr>
          <a:xfrm>
            <a:off x="2277950" y="49950"/>
            <a:ext cx="9375900" cy="73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/>
              <a:t>For beginning for AirDrop Service we will give away some 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/>
              <a:t>RedStone TOKENS not coins they are different token are made 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/>
              <a:t>on ETH network coin is made on Aviro Network </a:t>
            </a:r>
            <a:endParaRPr sz="2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82e741db9_0_71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58" name="Google Shape;158;g782e741db9_0_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0080621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782e741db9_0_71"/>
          <p:cNvPicPr preferRelativeResize="0"/>
          <p:nvPr/>
        </p:nvPicPr>
        <p:blipFill rotWithShape="1">
          <a:blip r:embed="rId4">
            <a:alphaModFix amt="18000"/>
          </a:blip>
          <a:srcRect b="0" l="0" r="0" t="0"/>
          <a:stretch/>
        </p:blipFill>
        <p:spPr>
          <a:xfrm>
            <a:off x="2216550" y="1"/>
            <a:ext cx="9745435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782e741db9_0_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0000" y="568180"/>
            <a:ext cx="1065101" cy="1066343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782e741db9_0_71"/>
          <p:cNvSpPr txBox="1"/>
          <p:nvPr/>
        </p:nvSpPr>
        <p:spPr>
          <a:xfrm>
            <a:off x="342950" y="1984775"/>
            <a:ext cx="1342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782e741db9_0_71"/>
          <p:cNvSpPr txBox="1"/>
          <p:nvPr/>
        </p:nvSpPr>
        <p:spPr>
          <a:xfrm>
            <a:off x="342950" y="2273163"/>
            <a:ext cx="11238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782e741db9_0_71"/>
          <p:cNvSpPr txBox="1"/>
          <p:nvPr/>
        </p:nvSpPr>
        <p:spPr>
          <a:xfrm>
            <a:off x="401325" y="2743675"/>
            <a:ext cx="12552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782e741db9_0_71"/>
          <p:cNvSpPr txBox="1"/>
          <p:nvPr/>
        </p:nvSpPr>
        <p:spPr>
          <a:xfrm>
            <a:off x="342950" y="2583125"/>
            <a:ext cx="16491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Airdrop Service Overview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782e741db9_0_71"/>
          <p:cNvSpPr txBox="1"/>
          <p:nvPr/>
        </p:nvSpPr>
        <p:spPr>
          <a:xfrm>
            <a:off x="342950" y="3050275"/>
            <a:ext cx="18735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▸Why should someone invest in RedStone?</a:t>
            </a:r>
            <a:endParaRPr b="0" i="0" sz="12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g782e741db9_0_7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0012" y="627000"/>
            <a:ext cx="948675" cy="94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g782e741db9_0_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5275" y="677188"/>
            <a:ext cx="847299" cy="84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782e741db9_0_71"/>
          <p:cNvSpPr txBox="1"/>
          <p:nvPr/>
        </p:nvSpPr>
        <p:spPr>
          <a:xfrm>
            <a:off x="342950" y="35171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666666"/>
                </a:solidFill>
              </a:rPr>
              <a:t>RedStone on Exchanges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782e741db9_0_71"/>
          <p:cNvSpPr txBox="1"/>
          <p:nvPr/>
        </p:nvSpPr>
        <p:spPr>
          <a:xfrm>
            <a:off x="342950" y="398812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Explanation of Airdrop</a:t>
            </a:r>
            <a:r>
              <a:rPr lang="en-US" sz="1200">
                <a:solidFill>
                  <a:srgbClr val="666666"/>
                </a:solidFill>
              </a:rPr>
              <a:t> (Token)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782e741db9_0_71"/>
          <p:cNvSpPr txBox="1"/>
          <p:nvPr/>
        </p:nvSpPr>
        <p:spPr>
          <a:xfrm>
            <a:off x="2307400" y="69575"/>
            <a:ext cx="7628400" cy="74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You should invest in RedStone because it’s anonymous coin.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No tracking.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Idea of RedStone is anonymous Coin that can no one track and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we are want to do that if you invest in RedStone you are doing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right thing. 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82e741db9_0_87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76" name="Google Shape;176;g782e741db9_0_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0080621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782e741db9_0_87"/>
          <p:cNvPicPr preferRelativeResize="0"/>
          <p:nvPr/>
        </p:nvPicPr>
        <p:blipFill rotWithShape="1">
          <a:blip r:embed="rId4">
            <a:alphaModFix amt="18000"/>
          </a:blip>
          <a:srcRect b="0" l="0" r="0" t="0"/>
          <a:stretch/>
        </p:blipFill>
        <p:spPr>
          <a:xfrm>
            <a:off x="2216550" y="1"/>
            <a:ext cx="9745435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782e741db9_0_8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0000" y="568180"/>
            <a:ext cx="1065101" cy="106634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782e741db9_0_87"/>
          <p:cNvSpPr txBox="1"/>
          <p:nvPr/>
        </p:nvSpPr>
        <p:spPr>
          <a:xfrm>
            <a:off x="342950" y="1984775"/>
            <a:ext cx="1342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782e741db9_0_87"/>
          <p:cNvSpPr txBox="1"/>
          <p:nvPr/>
        </p:nvSpPr>
        <p:spPr>
          <a:xfrm>
            <a:off x="342950" y="2273163"/>
            <a:ext cx="11238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782e741db9_0_87"/>
          <p:cNvSpPr txBox="1"/>
          <p:nvPr/>
        </p:nvSpPr>
        <p:spPr>
          <a:xfrm>
            <a:off x="401325" y="2743675"/>
            <a:ext cx="12552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782e741db9_0_87"/>
          <p:cNvSpPr txBox="1"/>
          <p:nvPr/>
        </p:nvSpPr>
        <p:spPr>
          <a:xfrm>
            <a:off x="342950" y="2583125"/>
            <a:ext cx="16491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Airdrop Service Overview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782e741db9_0_87"/>
          <p:cNvSpPr txBox="1"/>
          <p:nvPr/>
        </p:nvSpPr>
        <p:spPr>
          <a:xfrm>
            <a:off x="342950" y="30502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Why should someone invest in RedStone?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g782e741db9_0_8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0012" y="627000"/>
            <a:ext cx="948675" cy="94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782e741db9_0_8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5275" y="677188"/>
            <a:ext cx="847299" cy="84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782e741db9_0_87"/>
          <p:cNvSpPr txBox="1"/>
          <p:nvPr/>
        </p:nvSpPr>
        <p:spPr>
          <a:xfrm>
            <a:off x="342950" y="3517175"/>
            <a:ext cx="18735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▸</a:t>
            </a:r>
            <a:r>
              <a:rPr lang="en-US" sz="1200">
                <a:solidFill>
                  <a:srgbClr val="CC0000"/>
                </a:solidFill>
              </a:rPr>
              <a:t>RedStone on Exchanges</a:t>
            </a:r>
            <a:endParaRPr b="0" i="0" sz="12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782e741db9_0_87"/>
          <p:cNvSpPr txBox="1"/>
          <p:nvPr/>
        </p:nvSpPr>
        <p:spPr>
          <a:xfrm>
            <a:off x="342950" y="3997200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Explanation of Airdrop</a:t>
            </a:r>
            <a:r>
              <a:rPr lang="en-US" sz="1200">
                <a:solidFill>
                  <a:srgbClr val="666666"/>
                </a:solidFill>
              </a:rPr>
              <a:t> (Token)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782e741db9_0_87"/>
          <p:cNvSpPr txBox="1"/>
          <p:nvPr/>
        </p:nvSpPr>
        <p:spPr>
          <a:xfrm>
            <a:off x="2277950" y="79400"/>
            <a:ext cx="7569600" cy="73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We want RedStone on: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Qtrade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Binance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Coinbase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82e741db9_0_103"/>
          <p:cNvSpPr txBox="1"/>
          <p:nvPr>
            <p:ph type="title"/>
          </p:nvPr>
        </p:nvSpPr>
        <p:spPr>
          <a:xfrm>
            <a:off x="3636000" y="301320"/>
            <a:ext cx="6155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94" name="Google Shape;194;g782e741db9_0_10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0080621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782e741db9_0_103"/>
          <p:cNvPicPr preferRelativeResize="0"/>
          <p:nvPr/>
        </p:nvPicPr>
        <p:blipFill rotWithShape="1">
          <a:blip r:embed="rId4">
            <a:alphaModFix amt="18000"/>
          </a:blip>
          <a:srcRect b="0" l="0" r="0" t="0"/>
          <a:stretch/>
        </p:blipFill>
        <p:spPr>
          <a:xfrm>
            <a:off x="2216550" y="1"/>
            <a:ext cx="9745435" cy="7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782e741db9_0_10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0000" y="568180"/>
            <a:ext cx="1065101" cy="1066343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782e741db9_0_103"/>
          <p:cNvSpPr txBox="1"/>
          <p:nvPr/>
        </p:nvSpPr>
        <p:spPr>
          <a:xfrm>
            <a:off x="342950" y="1984775"/>
            <a:ext cx="1342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782e741db9_0_103"/>
          <p:cNvSpPr txBox="1"/>
          <p:nvPr/>
        </p:nvSpPr>
        <p:spPr>
          <a:xfrm>
            <a:off x="342950" y="2273163"/>
            <a:ext cx="11238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782e741db9_0_103"/>
          <p:cNvSpPr txBox="1"/>
          <p:nvPr/>
        </p:nvSpPr>
        <p:spPr>
          <a:xfrm>
            <a:off x="401325" y="2743675"/>
            <a:ext cx="12552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782e741db9_0_103"/>
          <p:cNvSpPr txBox="1"/>
          <p:nvPr/>
        </p:nvSpPr>
        <p:spPr>
          <a:xfrm>
            <a:off x="342950" y="2583125"/>
            <a:ext cx="16491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Airdrop Service Overview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g782e741db9_0_103"/>
          <p:cNvSpPr txBox="1"/>
          <p:nvPr/>
        </p:nvSpPr>
        <p:spPr>
          <a:xfrm>
            <a:off x="342950" y="30502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Why should someone invest in RedStone?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g782e741db9_0_10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40012" y="627000"/>
            <a:ext cx="948675" cy="94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782e741db9_0_10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5275" y="677188"/>
            <a:ext cx="847299" cy="84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782e741db9_0_103"/>
          <p:cNvSpPr txBox="1"/>
          <p:nvPr/>
        </p:nvSpPr>
        <p:spPr>
          <a:xfrm>
            <a:off x="342950" y="3517175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666666"/>
                </a:solidFill>
              </a:rPr>
              <a:t>RedStone on Exchanges</a:t>
            </a:r>
            <a:endParaRPr b="0" i="0" sz="12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782e741db9_0_103"/>
          <p:cNvSpPr txBox="1"/>
          <p:nvPr/>
        </p:nvSpPr>
        <p:spPr>
          <a:xfrm>
            <a:off x="342950" y="3997200"/>
            <a:ext cx="1649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▸Explanation of Airdrop</a:t>
            </a:r>
            <a:r>
              <a:rPr lang="en-US" sz="1200">
                <a:solidFill>
                  <a:srgbClr val="CC0000"/>
                </a:solidFill>
              </a:rPr>
              <a:t> (Token)</a:t>
            </a:r>
            <a:endParaRPr b="0" i="0" sz="12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782e741db9_0_103"/>
          <p:cNvSpPr txBox="1"/>
          <p:nvPr/>
        </p:nvSpPr>
        <p:spPr>
          <a:xfrm>
            <a:off x="2268150" y="59750"/>
            <a:ext cx="7667700" cy="73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RedStone TOKENS are tokens made on ERC20 code that is free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to use that coin is on ETH Test Network that will be on AirDrop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Be ready ;)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2020-05-15T10:06:08Z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fo 1">
    <vt:lpwstr/>
  </property>
  <property fmtid="{D5CDD505-2E9C-101B-9397-08002B2CF9AE}" pid="3" name="Info 2">
    <vt:lpwstr/>
  </property>
  <property fmtid="{D5CDD505-2E9C-101B-9397-08002B2CF9AE}" pid="4" name="Info 3">
    <vt:lpwstr/>
  </property>
  <property fmtid="{D5CDD505-2E9C-101B-9397-08002B2CF9AE}" pid="5" name="Info 4">
    <vt:lpwstr/>
  </property>
</Properties>
</file>